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E6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34" autoAdjust="0"/>
    <p:restoredTop sz="94660"/>
  </p:normalViewPr>
  <p:slideViewPr>
    <p:cSldViewPr snapToGrid="0">
      <p:cViewPr varScale="1">
        <p:scale>
          <a:sx n="99" d="100"/>
          <a:sy n="99" d="100"/>
        </p:scale>
        <p:origin x="108" y="4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E574C38-9A3D-43FC-9FB0-68019FCD33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A8222731-5FA9-459F-BD73-D5ED9207B3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E2D0997-4B10-492C-A3F0-449993C2A5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35A01-F38F-4FB3-B291-6ADB1BD1B330}" type="datetimeFigureOut">
              <a:rPr lang="fr-FR" smtClean="0"/>
              <a:t>19/06/2019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73A5040-8661-4B77-B0EC-9AA21CE71F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6663378-FDC7-486C-9841-85899C9C63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AF820-D940-495D-B19B-E90E4947073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499711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E2AD977-2DB5-4573-B53B-DC0A1E0F22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EF1191F6-858A-45F6-B66B-C3C3944CE6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1112EC5-BFF8-4EE3-8726-2A209C68D0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35A01-F38F-4FB3-B291-6ADB1BD1B330}" type="datetimeFigureOut">
              <a:rPr lang="fr-FR" smtClean="0"/>
              <a:t>19/06/2019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B7B39A5-662E-4F3B-8F31-3F7187531C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3018362-E9CF-48F5-91E6-B3D8A4AF4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AF820-D940-495D-B19B-E90E4947073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655947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16C6659D-A7DE-4CAA-8FFD-036E820686A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19587837-2ED4-4AED-80A9-25550F6115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0099524-2C8E-4271-9D4D-5455E13C3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35A01-F38F-4FB3-B291-6ADB1BD1B330}" type="datetimeFigureOut">
              <a:rPr lang="fr-FR" smtClean="0"/>
              <a:t>19/06/2019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2D0178B-7B7B-4A0C-941C-737F4995BA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E9B328B-3E4B-411F-838D-8DC9DF3CB2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AF820-D940-495D-B19B-E90E4947073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652249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1222713-2202-46FF-8B32-126F51F27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260FC5D-9DCF-4453-9DA8-3A42C3D089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ED8B22B-0ECE-4F0B-B1CE-9BABD564BC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35A01-F38F-4FB3-B291-6ADB1BD1B330}" type="datetimeFigureOut">
              <a:rPr lang="fr-FR" smtClean="0"/>
              <a:t>19/06/2019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97D9094-B3C8-4088-8D39-8F6E22A495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4BD63CB-C470-41CB-8842-566B93B898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AF820-D940-495D-B19B-E90E4947073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075158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EC2FB16-A037-489A-A47E-4920B98574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0BB10B4-7FDA-4832-BA24-BDC21AE002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198AD3A-DFC2-46DA-A5A4-39DC4993B8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35A01-F38F-4FB3-B291-6ADB1BD1B330}" type="datetimeFigureOut">
              <a:rPr lang="fr-FR" smtClean="0"/>
              <a:t>19/06/2019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B686015-ED44-47B5-8610-877E0E8C21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63B8FCC-C76A-4A91-8B83-B86E21E5E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AF820-D940-495D-B19B-E90E4947073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480076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682D39B-CBEE-4985-B6C6-869A4FEF04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FFAF26C-8C50-4BEC-9CEA-599B0E2021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640431E8-E495-44BB-9D0E-912493C478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9D8A143E-08AD-4BF2-A9E9-98BCB815F0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35A01-F38F-4FB3-B291-6ADB1BD1B330}" type="datetimeFigureOut">
              <a:rPr lang="fr-FR" smtClean="0"/>
              <a:t>19/06/2019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73F38CA3-3DBA-4AE2-8A69-D455458BD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FA51333-FB21-420B-8AF9-6CF0FCD71E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AF820-D940-495D-B19B-E90E4947073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110125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780178D-0448-4BB1-B1A4-F2A11E5360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8F51940-0FC5-4BA2-8FDC-A73A87C170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835C6842-6060-4AD3-A2F4-EBEF1AABB6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6392C44B-70C6-448A-8A3F-1CFB334079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B77D8E82-5AB3-4720-B387-E98772C0ED5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8A60F7C9-F88F-441B-961D-EB3E636008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35A01-F38F-4FB3-B291-6ADB1BD1B330}" type="datetimeFigureOut">
              <a:rPr lang="fr-FR" smtClean="0"/>
              <a:t>19/06/2019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D0C4A436-7CF2-4B4D-AA64-04B900207A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4A04B460-3A8C-4432-8D4E-5FA4874B4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AF820-D940-495D-B19B-E90E4947073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484177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838D61-9D6A-4CB7-97E6-24306C469A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E402E0AA-19F9-4799-B0FB-9AC1671294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35A01-F38F-4FB3-B291-6ADB1BD1B330}" type="datetimeFigureOut">
              <a:rPr lang="fr-FR" smtClean="0"/>
              <a:t>19/06/2019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9DABD3E5-65CF-4646-BCA3-2638731AAD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4B54039-12DC-4ECA-9AE1-A7C3770BF0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AF820-D940-495D-B19B-E90E4947073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979570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F2DEC2C7-379F-40DA-944A-C96874B198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35A01-F38F-4FB3-B291-6ADB1BD1B330}" type="datetimeFigureOut">
              <a:rPr lang="fr-FR" smtClean="0"/>
              <a:t>19/06/2019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441098C1-6BEF-481F-B097-ECE06DA08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CE8591B-656D-42A0-B063-105381380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AF820-D940-495D-B19B-E90E4947073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906905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2092AD7-38BA-45AC-8312-BADE97B01B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47B48EA-C0B9-4C45-832B-B5922F658A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1D0FD1BE-F3FA-4FF9-8E9B-2E7A688656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97142CE8-5860-4F85-AC35-26D4F12EDF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35A01-F38F-4FB3-B291-6ADB1BD1B330}" type="datetimeFigureOut">
              <a:rPr lang="fr-FR" smtClean="0"/>
              <a:t>19/06/2019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7411D976-48F8-41E1-8E60-B8F93FC67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8FF693D6-0C8D-4A6B-911E-F1E81BF02C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AF820-D940-495D-B19B-E90E4947073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423036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BA56415-A76A-49D4-99C9-738F0B6179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4796E0FE-58C4-431C-A5BF-7217F534811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5686862F-AAB6-421D-9CFB-B76F764BEB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97FFE480-5EAA-4364-AFD4-447BBBA5F8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35A01-F38F-4FB3-B291-6ADB1BD1B330}" type="datetimeFigureOut">
              <a:rPr lang="fr-FR" smtClean="0"/>
              <a:t>19/06/2019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145CB67C-3243-4CB6-A262-BF1B19BB23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C0B0857-5DBF-4611-B47B-B7A8A9A33E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AF820-D940-495D-B19B-E90E4947073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295051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A85FD5CC-2646-433A-9936-F6955BE52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96795E4-1D46-44D1-8651-20744483BD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0D69953-31D3-45EE-BAC8-5F2E977DC1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E35A01-F38F-4FB3-B291-6ADB1BD1B330}" type="datetimeFigureOut">
              <a:rPr lang="fr-FR" smtClean="0"/>
              <a:t>19/06/2019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D6CA8CA-F3A9-4C8F-BF0F-3E80CC6B1B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7F84F73-0782-4CFE-B6D1-B804FC30F5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3AF820-D940-495D-B19B-E90E4947073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10186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2E6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AE9EFF7-5432-4037-9BDA-0210D4CB266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7062F42-09FD-4384-A118-D0CF58BA18C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F1BF7F20-7351-4471-B114-D4B632DBDB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1405"/>
            <a:ext cx="12192000" cy="6315189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6D584232-BD54-44E6-86A9-5BE6FD5BFB6E}"/>
              </a:ext>
            </a:extLst>
          </p:cNvPr>
          <p:cNvSpPr txBox="1"/>
          <p:nvPr/>
        </p:nvSpPr>
        <p:spPr>
          <a:xfrm>
            <a:off x="0" y="271405"/>
            <a:ext cx="12204834" cy="6315189"/>
          </a:xfrm>
          <a:prstGeom prst="rect">
            <a:avLst/>
          </a:prstGeom>
          <a:solidFill>
            <a:schemeClr val="tx1">
              <a:alpha val="26000"/>
            </a:schemeClr>
          </a:solidFill>
        </p:spPr>
        <p:txBody>
          <a:bodyPr wrap="square" rtlCol="0">
            <a:spAutoFit/>
          </a:bodyPr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831677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2E6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97031AF-0270-4418-ADFC-AB4D0ADFD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7A9697E-9B5A-4968-9AFF-CD1106CCE1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24E8348-7DBF-4ACE-8111-EAA7CB2172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2937"/>
            <a:ext cx="12192000" cy="631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3329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2E6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D7DFF4-6057-4701-BE39-8261BF8B67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D65EC1B-C587-4F44-AE42-36A480B02D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447F668E-2885-4098-93B3-B210779F64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8617"/>
            <a:ext cx="12192000" cy="6360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3445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2E6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87475F2-BCD8-47E1-BB1F-C2E0B00645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93A26E9-7619-44C0-A7E3-7081AC093B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44C33E94-C18F-4A6E-94B9-237E45625F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8229"/>
            <a:ext cx="12192000" cy="632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4464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2E6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6AA5B48-2F31-451A-8AA3-431119220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D839AD0-5CD9-41CC-865A-808DCB2B5A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AD4D4C8D-634F-4B26-8371-7167973AAA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8229"/>
            <a:ext cx="12192000" cy="632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0428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2E6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855FFE3-6A42-4184-9696-BDF9B2A405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3AC6368-3892-4B48-BD98-A63F58567C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BE482F61-4767-495D-8204-2E1E34950B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9716"/>
            <a:ext cx="12192000" cy="6298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400389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0</Words>
  <Application>Microsoft Office PowerPoint</Application>
  <PresentationFormat>Grand écran</PresentationFormat>
  <Paragraphs>0</Paragraphs>
  <Slides>6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M. S.</dc:creator>
  <cp:lastModifiedBy>M. S.</cp:lastModifiedBy>
  <cp:revision>2</cp:revision>
  <dcterms:created xsi:type="dcterms:W3CDTF">2019-06-19T15:49:59Z</dcterms:created>
  <dcterms:modified xsi:type="dcterms:W3CDTF">2019-06-19T15:59:47Z</dcterms:modified>
</cp:coreProperties>
</file>